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3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605575"/>
              <a:satOff val="15655"/>
              <a:lumOff val="22628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7AAA9"/>
              </a:solidFill>
              <a:prstDash val="solid"/>
              <a:miter lim="400000"/>
            </a:ln>
          </a:left>
          <a:right>
            <a:ln w="12700" cap="flat">
              <a:solidFill>
                <a:srgbClr val="A7AA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7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7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5526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711200" y="8410816"/>
            <a:ext cx="11582400" cy="429261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711200" y="1926083"/>
            <a:ext cx="11582400" cy="415703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711200" y="562540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711200" y="7191692"/>
            <a:ext cx="115824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711200" y="2743200"/>
            <a:ext cx="11582400" cy="3619500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584200">
              <a:lnSpc>
                <a:spcPct val="80000"/>
              </a:lnSpc>
              <a:spcBef>
                <a:spcPts val="0"/>
              </a:spcBef>
              <a:buSzTx/>
              <a:buNone/>
              <a:defRPr sz="58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1"/>
          <p:cNvSpPr/>
          <p:nvPr>
            <p:ph type="pic" sz="quarter" idx="21"/>
          </p:nvPr>
        </p:nvSpPr>
        <p:spPr>
          <a:xfrm>
            <a:off x="6598373" y="762000"/>
            <a:ext cx="5715001" cy="3809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each and sea at sunset"/>
          <p:cNvSpPr/>
          <p:nvPr>
            <p:ph type="pic" idx="22"/>
          </p:nvPr>
        </p:nvSpPr>
        <p:spPr>
          <a:xfrm>
            <a:off x="-23876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ea against sky at sunset 2"/>
          <p:cNvSpPr/>
          <p:nvPr>
            <p:ph type="pic" sz="half" idx="23"/>
          </p:nvPr>
        </p:nvSpPr>
        <p:spPr>
          <a:xfrm>
            <a:off x="6661873" y="3637404"/>
            <a:ext cx="5588001" cy="62821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49238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558800" y="762000"/>
            <a:ext cx="11887200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-1320800" y="-596900"/>
            <a:ext cx="15633700" cy="10422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711200" y="2197100"/>
            <a:ext cx="11582400" cy="3302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pc="-82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711200" y="5334000"/>
            <a:ext cx="11582400" cy="145715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8" sz="38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711200" y="8407400"/>
            <a:ext cx="11582400" cy="429260"/>
          </a:xfrm>
          <a:prstGeom prst="rect">
            <a:avLst/>
          </a:prstGeom>
        </p:spPr>
        <p:txBody>
          <a:bodyPr/>
          <a:lstStyle>
            <a:lvl1pPr marL="0" indent="0" algn="ctr" defTabSz="587022">
              <a:lnSpc>
                <a:spcPct val="100000"/>
              </a:lnSpc>
              <a:spcBef>
                <a:spcPts val="0"/>
              </a:spcBef>
              <a:buSzTx/>
              <a:buNone/>
              <a:defRPr spc="-19" sz="2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a against sky at sunset"/>
          <p:cNvSpPr/>
          <p:nvPr>
            <p:ph type="pic" idx="21"/>
          </p:nvPr>
        </p:nvSpPr>
        <p:spPr>
          <a:xfrm>
            <a:off x="3427686" y="762000"/>
            <a:ext cx="11889828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711406" y="2851794"/>
            <a:ext cx="5058553" cy="208850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711406" y="4775200"/>
            <a:ext cx="5058553" cy="391160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7912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707744" y="369937"/>
            <a:ext cx="5054071" cy="203036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711200" y="3412066"/>
            <a:ext cx="5054600" cy="5267095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711200" y="2268982"/>
            <a:ext cx="5054600" cy="630937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Sea against sky at sunset"/>
          <p:cNvSpPr/>
          <p:nvPr>
            <p:ph type="pic" idx="22"/>
          </p:nvPr>
        </p:nvSpPr>
        <p:spPr>
          <a:xfrm>
            <a:off x="5848049" y="762000"/>
            <a:ext cx="7049102" cy="792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711200" y="2451100"/>
            <a:ext cx="11582400" cy="44450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80000"/>
              </a:lnSpc>
              <a:defRPr spc="-82" sz="82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49999" y="9118599"/>
            <a:ext cx="306325" cy="3284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 anchor="ctr"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 hasCustomPrompt="1"/>
          </p:nvPr>
        </p:nvSpPr>
        <p:spPr>
          <a:xfrm>
            <a:off x="711200" y="2997518"/>
            <a:ext cx="11582400" cy="6045201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587022">
              <a:lnSpc>
                <a:spcPct val="100000"/>
              </a:lnSpc>
              <a:spcBef>
                <a:spcPts val="1700"/>
              </a:spcBef>
              <a:buSzTx/>
              <a:buNone/>
              <a:defRPr spc="-88" sz="44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711200" y="393700"/>
            <a:ext cx="11582400" cy="11684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711200" y="1504879"/>
            <a:ext cx="11582400" cy="63093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pc="-32" sz="32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711200" y="2997200"/>
            <a:ext cx="11582400" cy="604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711200" y="397933"/>
            <a:ext cx="115824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5851" y="9118599"/>
            <a:ext cx="306325" cy="3284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739900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99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8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3937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7874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1811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15748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19685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23622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27559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31496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3543300" marR="0" indent="-393700" algn="l" defTabSz="17399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7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1739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laenymaes Privacy Notice.pdf" descr="Blaenymaes Privacy Notic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191" y="148106"/>
            <a:ext cx="6896535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shot 2023-01-22 at 22.57.04.png" descr="Screenshot 2023-01-22 at 22.57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40" y="66237"/>
            <a:ext cx="6895140" cy="9621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shot 2023-01-22 at 22.57.27.png" descr="Screenshot 2023-01-22 at 22.57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5836" y="135406"/>
            <a:ext cx="6895140" cy="9482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shot 2023-01-22 at 22.58.03.png" descr="Screenshot 2023-01-22 at 22.58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313" y="109308"/>
            <a:ext cx="6664553" cy="9330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shot 2023-01-22 at 22.58.33.png" descr="Screenshot 2023-01-22 at 22.58.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156" y="152895"/>
            <a:ext cx="6606666" cy="92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shot 2023-01-22 at 22.58.58.png" descr="Screenshot 2023-01-22 at 22.58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784" y="45580"/>
            <a:ext cx="6978429" cy="966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shot 2023-01-22 at 22.59.22.png" descr="Screenshot 2023-01-22 at 22.59.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898" y="222415"/>
            <a:ext cx="6812257" cy="9565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shot 2023-01-22 at 22.59.43.png" descr="Screenshot 2023-01-22 at 22.59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350" y="296971"/>
            <a:ext cx="6964290" cy="9425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43B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